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1.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6.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9.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2.png"/><Relationship Id="rId5" Type="http://schemas.openxmlformats.org/officeDocument/2006/relationships/hyperlink" Target="https://egnyte.productboard.com/entity-detail/features/0449d206-aa74-4e5e-87d0-c8de17c78b4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egnyte.atlassian.net/wiki/spaces/LS/pages/1330872635/Controlled+Document+Management+v9.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400"/>
              </a:spcAft>
            </a:pPr>
            <a:r>
              <a:t>• 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99813"/>
            <a:ext cx="3873500" cy="1748512"/>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